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4"/>
  </p:notesMasterIdLst>
  <p:handoutMasterIdLst>
    <p:handoutMasterId r:id="rId35"/>
  </p:handoutMasterIdLst>
  <p:sldIdLst>
    <p:sldId id="668" r:id="rId6"/>
    <p:sldId id="1078" r:id="rId7"/>
    <p:sldId id="1080" r:id="rId8"/>
    <p:sldId id="1081" r:id="rId9"/>
    <p:sldId id="1054" r:id="rId10"/>
    <p:sldId id="1056" r:id="rId11"/>
    <p:sldId id="1057" r:id="rId12"/>
    <p:sldId id="1058" r:id="rId13"/>
    <p:sldId id="1059" r:id="rId14"/>
    <p:sldId id="1060" r:id="rId15"/>
    <p:sldId id="1061" r:id="rId16"/>
    <p:sldId id="1062" r:id="rId17"/>
    <p:sldId id="1063" r:id="rId18"/>
    <p:sldId id="1064" r:id="rId19"/>
    <p:sldId id="1065" r:id="rId20"/>
    <p:sldId id="1066" r:id="rId21"/>
    <p:sldId id="1067" r:id="rId22"/>
    <p:sldId id="1068" r:id="rId23"/>
    <p:sldId id="1069" r:id="rId24"/>
    <p:sldId id="1070" r:id="rId25"/>
    <p:sldId id="1071" r:id="rId26"/>
    <p:sldId id="1072" r:id="rId27"/>
    <p:sldId id="1073" r:id="rId28"/>
    <p:sldId id="1074" r:id="rId29"/>
    <p:sldId id="1075" r:id="rId30"/>
    <p:sldId id="1076" r:id="rId31"/>
    <p:sldId id="1077"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78"/>
            <p14:sldId id="1080"/>
            <p14:sldId id="1081"/>
            <p14:sldId id="1054"/>
            <p14:sldId id="1056"/>
            <p14:sldId id="1057"/>
            <p14:sldId id="1058"/>
            <p14:sldId id="1059"/>
            <p14:sldId id="1060"/>
            <p14:sldId id="1061"/>
            <p14:sldId id="1062"/>
            <p14:sldId id="1063"/>
            <p14:sldId id="1064"/>
            <p14:sldId id="1065"/>
            <p14:sldId id="1066"/>
            <p14:sldId id="1067"/>
            <p14:sldId id="1068"/>
            <p14:sldId id="1069"/>
            <p14:sldId id="1070"/>
            <p14:sldId id="1071"/>
            <p14:sldId id="1072"/>
            <p14:sldId id="1073"/>
            <p14:sldId id="1074"/>
            <p14:sldId id="1075"/>
            <p14:sldId id="1076"/>
            <p14:sldId id="107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5" d="100"/>
          <a:sy n="35" d="100"/>
        </p:scale>
        <p:origin x="1388"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 named node2.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Take some time to complete this lab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that have the name node1 or the name node3.</a:t>
            </a:r>
          </a:p>
          <a:p>
            <a:endParaRPr lang="en-US" dirty="0" smtClean="0"/>
          </a:p>
          <a:p>
            <a:r>
              <a:rPr lang="en-US" dirty="0" smtClean="0"/>
              <a:t>Note: 'knife ssh "name:node1 OR name:node3" -x USER -P PWD "sudo chef-client"' will run</a:t>
            </a:r>
            <a:r>
              <a:rPr lang="en-US" baseline="0" dirty="0" smtClean="0"/>
              <a:t> chef-client on both nodes if it finds both.</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8526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8279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8053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8643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137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637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977589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62398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254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the Node</a:t>
            </a:r>
            <a:endParaRPr lang="en-US" dirty="0"/>
          </a:p>
        </p:txBody>
      </p:sp>
      <p:sp>
        <p:nvSpPr>
          <p:cNvPr id="4" name="Text Placeholder 3"/>
          <p:cNvSpPr>
            <a:spLocks noGrp="1"/>
          </p:cNvSpPr>
          <p:nvPr>
            <p:ph type="body" sz="quarter" idx="11"/>
          </p:nvPr>
        </p:nvSpPr>
        <p:spPr/>
        <p:txBody>
          <a:bodyPr/>
          <a:lstStyle/>
          <a:p>
            <a:r>
              <a:rPr lang="en-US" dirty="0" smtClean="0"/>
              <a:t>$ knife ssh "name:node2"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0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53670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83875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24568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manner</a:t>
            </a:r>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2267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3210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7976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9180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735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3328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38746"/>
            <a:ext cx="14423693" cy="5319738"/>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node1 and node3</a:t>
            </a:r>
            <a:endParaRPr lang="en-US" dirty="0"/>
          </a:p>
        </p:txBody>
      </p:sp>
      <p:sp>
        <p:nvSpPr>
          <p:cNvPr id="4" name="Text Placeholder 3"/>
          <p:cNvSpPr>
            <a:spLocks noGrp="1"/>
          </p:cNvSpPr>
          <p:nvPr>
            <p:ph type="body" sz="quarter" idx="11"/>
          </p:nvPr>
        </p:nvSpPr>
        <p:spPr>
          <a:xfrm>
            <a:off x="1121104" y="1269416"/>
            <a:ext cx="14422528" cy="1432291"/>
          </a:xfrm>
        </p:spPr>
        <p:txBody>
          <a:bodyPr/>
          <a:lstStyle/>
          <a:p>
            <a:r>
              <a:rPr lang="en-US" dirty="0"/>
              <a:t>$ knife ssh </a:t>
            </a:r>
            <a:r>
              <a:rPr lang="en-US" dirty="0" smtClean="0"/>
              <a:t>"name:node1 OR name:node3"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083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0431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1123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02653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077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27240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Inconsolata" panose="020B0609030003000000" pitchFamily="49" charset="0"/>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30300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a:t>
            </a:r>
            <a:r>
              <a:rPr lang="en-US" dirty="0" smtClean="0">
                <a:latin typeface="Inconsolata" panose="020B0609030003000000" pitchFamily="49" charset="0"/>
              </a:rPr>
              <a:t>knife role list</a:t>
            </a:r>
            <a:endParaRPr lang="en-US" dirty="0">
              <a:latin typeface="Inconsolata" panose="020B0609030003000000" pitchFamily="49" charset="0"/>
            </a:endParaRP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51462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79918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6099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15375</TotalTime>
  <Words>2503</Words>
  <Application>Microsoft Office PowerPoint</Application>
  <PresentationFormat>Custom</PresentationFormat>
  <Paragraphs>297</Paragraphs>
  <Slides>28</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the Node</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node1 and node3</vt:lpstr>
      <vt:lpstr>Roles for Everyone</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1966</cp:revision>
  <cp:lastPrinted>2015-02-07T23:49:10Z</cp:lastPrinted>
  <dcterms:created xsi:type="dcterms:W3CDTF">2012-09-13T17:36:07Z</dcterms:created>
  <dcterms:modified xsi:type="dcterms:W3CDTF">2015-09-18T20:51:31Z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